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9144000" cy="16256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CF9FE"/>
    <a:srgbClr val="006600"/>
    <a:srgbClr val="009E5B"/>
    <a:srgbClr val="F2F8F5"/>
    <a:srgbClr val="0048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125" d="100"/>
          <a:sy n="125" d="100"/>
        </p:scale>
        <p:origin x="-36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46304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120650" y="414378"/>
            <a:ext cx="8902700" cy="2535428"/>
          </a:xfrm>
          <a:prstGeom prst="roundRect">
            <a:avLst/>
          </a:prstGeom>
          <a:solidFill>
            <a:srgbClr val="F2F8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srgbClr val="F2F8F5"/>
              </a:solidFill>
            </a:endParaRPr>
          </a:p>
        </p:txBody>
      </p:sp>
      <p:pic>
        <p:nvPicPr>
          <p:cNvPr id="4" name="Picture 3" descr="Congress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873" y="1166801"/>
            <a:ext cx="1478129" cy="148132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00939" y="631612"/>
            <a:ext cx="7342123" cy="58477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lang="tr-TR" sz="1600" b="1" dirty="0">
                <a:latin typeface="Aptos"/>
              </a:rPr>
              <a:t>VIII. INTERNATIONAL AGRICULTURAL, BIOLOGICAL &amp; LIFE SCIENCE CONFERENCE</a:t>
            </a:r>
          </a:p>
          <a:p>
            <a:pPr algn="ctr"/>
            <a:r>
              <a:rPr lang="tr-TR" sz="1600" b="1" dirty="0" err="1">
                <a:latin typeface="Aptos"/>
              </a:rPr>
              <a:t>September</a:t>
            </a:r>
            <a:r>
              <a:rPr lang="tr-TR" sz="1600" b="1" dirty="0">
                <a:latin typeface="Aptos"/>
              </a:rPr>
              <a:t> 6-9 2026, </a:t>
            </a:r>
            <a:r>
              <a:rPr lang="tr-TR" sz="1600" b="1" dirty="0" err="1">
                <a:latin typeface="Aptos"/>
              </a:rPr>
              <a:t>Istanbul</a:t>
            </a:r>
            <a:r>
              <a:rPr lang="tr-TR" sz="1600" b="1" dirty="0">
                <a:latin typeface="Aptos"/>
              </a:rPr>
              <a:t>, Türkiye</a:t>
            </a:r>
            <a:endParaRPr sz="1600" b="1" dirty="0">
              <a:latin typeface="Apto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86662" y="1481009"/>
            <a:ext cx="6080760" cy="5232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800" b="1" dirty="0">
                <a:solidFill>
                  <a:srgbClr val="232D2A"/>
                </a:solidFill>
                <a:latin typeface="Aptos"/>
              </a:rPr>
              <a:t>POSTER TITLE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28140" y="2314795"/>
            <a:ext cx="6080760" cy="41549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050" b="0" dirty="0">
                <a:solidFill>
                  <a:srgbClr val="5F6965"/>
                </a:solidFill>
                <a:latin typeface="Aptos"/>
              </a:rPr>
              <a:t>Author Name¹, Author Name², Author Name³  |  </a:t>
            </a:r>
            <a:endParaRPr lang="tr-TR" sz="1050" b="0" dirty="0">
              <a:solidFill>
                <a:srgbClr val="5F6965"/>
              </a:solidFill>
              <a:latin typeface="Aptos"/>
            </a:endParaRPr>
          </a:p>
          <a:p>
            <a:pPr algn="ctr"/>
            <a:r>
              <a:rPr sz="1050" b="0" dirty="0">
                <a:solidFill>
                  <a:srgbClr val="5F6965"/>
                </a:solidFill>
                <a:latin typeface="Aptos"/>
              </a:rPr>
              <a:t>Affiliation(s)  </a:t>
            </a:r>
          </a:p>
        </p:txBody>
      </p:sp>
      <p:sp>
        <p:nvSpPr>
          <p:cNvPr id="8" name="Rectangle 7"/>
          <p:cNvSpPr/>
          <p:nvPr/>
        </p:nvSpPr>
        <p:spPr>
          <a:xfrm>
            <a:off x="1785620" y="381638"/>
            <a:ext cx="749808" cy="64008"/>
          </a:xfrm>
          <a:prstGeom prst="rect">
            <a:avLst/>
          </a:prstGeom>
          <a:solidFill>
            <a:srgbClr val="FFDD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ounded Rectangle 13"/>
          <p:cNvSpPr/>
          <p:nvPr/>
        </p:nvSpPr>
        <p:spPr>
          <a:xfrm>
            <a:off x="429768" y="4065363"/>
            <a:ext cx="2651760" cy="4209490"/>
          </a:xfrm>
          <a:prstGeom prst="roundRect">
            <a:avLst/>
          </a:prstGeom>
          <a:solidFill>
            <a:srgbClr val="FFFFFF"/>
          </a:solidFill>
          <a:ln w="9525">
            <a:solidFill>
              <a:srgbClr val="D2E0D9"/>
            </a:solidFill>
            <a:round/>
          </a:ln>
          <a:effectLst>
            <a:outerShdw blurRad="40000" dist="23000" dir="5400000" rotWithShape="0">
              <a:srgbClr val="000000">
                <a:alpha val="35000"/>
              </a:srgbClr>
            </a:outerShdw>
            <a:softEdge rad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ounded Rectangle 14"/>
          <p:cNvSpPr/>
          <p:nvPr/>
        </p:nvSpPr>
        <p:spPr>
          <a:xfrm>
            <a:off x="429768" y="4013240"/>
            <a:ext cx="2651760" cy="402336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612648" y="4081820"/>
            <a:ext cx="2286000" cy="25603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1">
                <a:solidFill>
                  <a:srgbClr val="FFFFFF"/>
                </a:solidFill>
                <a:latin typeface="Aptos"/>
              </a:rPr>
              <a:t>INTRODUCTION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12648" y="4583832"/>
            <a:ext cx="2249424" cy="164591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50" b="0" dirty="0">
                <a:solidFill>
                  <a:srgbClr val="232D2A"/>
                </a:solidFill>
                <a:latin typeface="Aptos"/>
              </a:rPr>
              <a:t>• Background and scientific context
• Knowledge gap / problem statement
• Research objective or hypothesis
Use short paragraphs and cite key literature.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3273552" y="4019644"/>
            <a:ext cx="2651760" cy="4256532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2E0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ounded Rectangle 19"/>
          <p:cNvSpPr/>
          <p:nvPr/>
        </p:nvSpPr>
        <p:spPr>
          <a:xfrm>
            <a:off x="3264408" y="4013240"/>
            <a:ext cx="2679192" cy="402336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3474720" y="4081820"/>
            <a:ext cx="2286000" cy="25603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1" dirty="0">
                <a:solidFill>
                  <a:srgbClr val="FFFFFF"/>
                </a:solidFill>
                <a:latin typeface="Aptos"/>
              </a:rPr>
              <a:t>MATERIALS &amp; METHODS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465576" y="4497163"/>
            <a:ext cx="2249424" cy="23774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50" b="0" dirty="0">
                <a:solidFill>
                  <a:srgbClr val="232D2A"/>
                </a:solidFill>
                <a:latin typeface="Aptos"/>
              </a:rPr>
              <a:t>Describe study material, experimental design, treatments, sampling, molecular/analytical methods and statistical analysis.
Recommended: add a simple workflow diagram, icons or numbered steps.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427228" y="8427052"/>
            <a:ext cx="2651760" cy="2743200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2E0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Rounded Rectangle 24"/>
          <p:cNvSpPr/>
          <p:nvPr/>
        </p:nvSpPr>
        <p:spPr>
          <a:xfrm>
            <a:off x="427228" y="8427052"/>
            <a:ext cx="2651760" cy="402336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TextBox 26"/>
          <p:cNvSpPr txBox="1"/>
          <p:nvPr/>
        </p:nvSpPr>
        <p:spPr>
          <a:xfrm>
            <a:off x="610108" y="8495632"/>
            <a:ext cx="2286000" cy="25603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1">
                <a:solidFill>
                  <a:srgbClr val="FFFFFF"/>
                </a:solidFill>
                <a:latin typeface="Aptos"/>
              </a:rPr>
              <a:t>DISCUSSION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28396" y="8957404"/>
            <a:ext cx="2249424" cy="2057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50" b="0" dirty="0">
                <a:solidFill>
                  <a:srgbClr val="232D2A"/>
                </a:solidFill>
                <a:latin typeface="Aptos"/>
              </a:rPr>
              <a:t>Interpret the major findings and relate them to previous work.
• What do the results mean?
• How do they compare with the literature?
• What are the limitations?
• What is the practical/scientific relevance?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6126480" y="4018321"/>
            <a:ext cx="2651760" cy="4256532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2E0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Rounded Rectangle 29"/>
          <p:cNvSpPr/>
          <p:nvPr/>
        </p:nvSpPr>
        <p:spPr>
          <a:xfrm>
            <a:off x="6126480" y="4018321"/>
            <a:ext cx="2651760" cy="402336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TextBox 31"/>
          <p:cNvSpPr txBox="1"/>
          <p:nvPr/>
        </p:nvSpPr>
        <p:spPr>
          <a:xfrm>
            <a:off x="6309360" y="4086901"/>
            <a:ext cx="2286000" cy="25603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1">
                <a:solidFill>
                  <a:srgbClr val="FFFFFF"/>
                </a:solidFill>
                <a:latin typeface="Aptos"/>
              </a:rPr>
              <a:t>RESULTS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327648" y="4548673"/>
            <a:ext cx="2249424" cy="34747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50" b="0" dirty="0">
                <a:solidFill>
                  <a:srgbClr val="232D2A"/>
                </a:solidFill>
                <a:latin typeface="Aptos"/>
              </a:rPr>
              <a:t>Use this large area for your main figures, graphs, tables or microscopy images.
[ FIGURE / GRAPH PLACEHOLDER ]
[ FIGURE / GRAPH PLACEHOLDER ]
Keep figure captions short and readable.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3291840" y="8434873"/>
            <a:ext cx="2651760" cy="2743200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2E0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0" name="Rounded Rectangle 39"/>
          <p:cNvSpPr/>
          <p:nvPr/>
        </p:nvSpPr>
        <p:spPr>
          <a:xfrm>
            <a:off x="3291840" y="8434873"/>
            <a:ext cx="2651760" cy="402336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2" name="TextBox 41"/>
          <p:cNvSpPr txBox="1"/>
          <p:nvPr/>
        </p:nvSpPr>
        <p:spPr>
          <a:xfrm>
            <a:off x="3474720" y="8503453"/>
            <a:ext cx="2286000" cy="25603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1" dirty="0">
                <a:solidFill>
                  <a:srgbClr val="FFFFFF"/>
                </a:solidFill>
                <a:latin typeface="Aptos"/>
              </a:rPr>
              <a:t>CONCLUSION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3493008" y="8965225"/>
            <a:ext cx="2249424" cy="2057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50" b="0" dirty="0">
                <a:solidFill>
                  <a:srgbClr val="232D2A"/>
                </a:solidFill>
                <a:latin typeface="Aptos"/>
              </a:rPr>
              <a:t>Summarize 2–4 take-home messages.
Emphasize the novelty, biological significance and/or application of the work.
Add a brief future-perspective statement if appropriate.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6157976" y="8434873"/>
            <a:ext cx="2651760" cy="2783794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2E0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5" name="Rounded Rectangle 44"/>
          <p:cNvSpPr/>
          <p:nvPr/>
        </p:nvSpPr>
        <p:spPr>
          <a:xfrm>
            <a:off x="6157976" y="8434873"/>
            <a:ext cx="2651760" cy="402336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7" name="TextBox 46"/>
          <p:cNvSpPr txBox="1"/>
          <p:nvPr/>
        </p:nvSpPr>
        <p:spPr>
          <a:xfrm>
            <a:off x="6340856" y="8503453"/>
            <a:ext cx="2286000" cy="25603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1">
                <a:solidFill>
                  <a:srgbClr val="FFFFFF"/>
                </a:solidFill>
                <a:latin typeface="Aptos"/>
              </a:rPr>
              <a:t>STUDY WORKFLOW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6359143" y="8965225"/>
            <a:ext cx="2249424" cy="12344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50" b="0">
                <a:solidFill>
                  <a:srgbClr val="232D2A"/>
                </a:solidFill>
                <a:latin typeface="Aptos"/>
              </a:rPr>
              <a:t>[ STEP 1 ] → [ STEP 2 ] → [ STEP 3 ] → [ STEP 4 ]
Replace with a horizontal/vertical workflow or experimental scheme.</a:t>
            </a:r>
          </a:p>
        </p:txBody>
      </p:sp>
      <p:sp>
        <p:nvSpPr>
          <p:cNvPr id="59" name="Rounded Rectangle 58"/>
          <p:cNvSpPr/>
          <p:nvPr/>
        </p:nvSpPr>
        <p:spPr>
          <a:xfrm>
            <a:off x="384048" y="14724556"/>
            <a:ext cx="8375904" cy="684910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2E0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0" name="Rounded Rectangle 59"/>
          <p:cNvSpPr/>
          <p:nvPr/>
        </p:nvSpPr>
        <p:spPr>
          <a:xfrm>
            <a:off x="384048" y="14405049"/>
            <a:ext cx="8375904" cy="402336"/>
          </a:xfrm>
          <a:prstGeom prst="roundRect">
            <a:avLst/>
          </a:prstGeom>
          <a:solidFill>
            <a:srgbClr val="009E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2" name="TextBox 61"/>
          <p:cNvSpPr txBox="1"/>
          <p:nvPr/>
        </p:nvSpPr>
        <p:spPr>
          <a:xfrm>
            <a:off x="384048" y="14478913"/>
            <a:ext cx="2286000" cy="25603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300" b="1" dirty="0">
                <a:solidFill>
                  <a:srgbClr val="FFFFFF"/>
                </a:solidFill>
                <a:latin typeface="Aptos"/>
              </a:rPr>
              <a:t>REFERENCES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551180" y="14876956"/>
            <a:ext cx="7895843" cy="44627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50" b="0" dirty="0">
                <a:solidFill>
                  <a:srgbClr val="232D2A"/>
                </a:solidFill>
                <a:latin typeface="Aptos"/>
              </a:rPr>
              <a:t>1. Author et al. (Year). Journal.
</a:t>
            </a:r>
          </a:p>
        </p:txBody>
      </p:sp>
      <p:sp>
        <p:nvSpPr>
          <p:cNvPr id="69" name="Rounded Rectangle 68"/>
          <p:cNvSpPr/>
          <p:nvPr/>
        </p:nvSpPr>
        <p:spPr>
          <a:xfrm>
            <a:off x="384048" y="15655737"/>
            <a:ext cx="8375904" cy="368428"/>
          </a:xfrm>
          <a:prstGeom prst="roundRect">
            <a:avLst/>
          </a:prstGeom>
          <a:solidFill>
            <a:srgbClr val="009E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srgbClr val="00B050"/>
              </a:solidFill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566928" y="15712458"/>
            <a:ext cx="5212080" cy="26161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00" b="1" dirty="0">
                <a:solidFill>
                  <a:srgbClr val="FFFFFF"/>
                </a:solidFill>
                <a:latin typeface="Aptos"/>
              </a:rPr>
              <a:t>AGBIOL  •  Electronic Poster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5617350" y="15728973"/>
            <a:ext cx="2926080" cy="25603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lang="tr-TR" sz="1000" dirty="0">
                <a:solidFill>
                  <a:srgbClr val="FFFFFF"/>
                </a:solidFill>
                <a:latin typeface="Aptos"/>
              </a:rPr>
              <a:t>https://agbiol.org</a:t>
            </a:r>
            <a:endParaRPr sz="1000" b="0" dirty="0">
              <a:solidFill>
                <a:srgbClr val="FFFFFF"/>
              </a:solidFill>
              <a:latin typeface="Aptos"/>
            </a:endParaRPr>
          </a:p>
        </p:txBody>
      </p:sp>
      <p:sp>
        <p:nvSpPr>
          <p:cNvPr id="73" name="Rectangle 72"/>
          <p:cNvSpPr/>
          <p:nvPr/>
        </p:nvSpPr>
        <p:spPr>
          <a:xfrm>
            <a:off x="3063240" y="16083280"/>
            <a:ext cx="3017520" cy="54864"/>
          </a:xfrm>
          <a:prstGeom prst="rect">
            <a:avLst/>
          </a:prstGeom>
          <a:solidFill>
            <a:srgbClr val="FFDD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5" name="Rounded Rectangle 13">
            <a:extLst>
              <a:ext uri="{FF2B5EF4-FFF2-40B4-BE49-F238E27FC236}">
                <a16:creationId xmlns:a16="http://schemas.microsoft.com/office/drawing/2014/main" id="{B8F4F67D-1D8C-5AC1-96C8-20794E0F4E48}"/>
              </a:ext>
            </a:extLst>
          </p:cNvPr>
          <p:cNvSpPr/>
          <p:nvPr/>
        </p:nvSpPr>
        <p:spPr>
          <a:xfrm>
            <a:off x="7478116" y="1085584"/>
            <a:ext cx="1455138" cy="1512959"/>
          </a:xfrm>
          <a:prstGeom prst="roundRect">
            <a:avLst/>
          </a:prstGeom>
          <a:solidFill>
            <a:srgbClr val="FFFFFF"/>
          </a:solidFill>
          <a:ln w="9525">
            <a:solidFill>
              <a:srgbClr val="D2E0D9"/>
            </a:solidFill>
            <a:round/>
          </a:ln>
          <a:effectLst>
            <a:outerShdw blurRad="40000" dist="23000" dir="5400000" rotWithShape="0">
              <a:srgbClr val="000000">
                <a:alpha val="35000"/>
              </a:srgbClr>
            </a:outerShdw>
            <a:softEdge rad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chemeClr val="tx1"/>
                </a:solidFill>
              </a:rPr>
              <a:t>Author Photo </a:t>
            </a:r>
            <a:r>
              <a:rPr lang="tr-TR" dirty="0" err="1">
                <a:solidFill>
                  <a:schemeClr val="tx1"/>
                </a:solidFill>
              </a:rPr>
              <a:t>or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Affiliation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Transparent</a:t>
            </a:r>
            <a:r>
              <a:rPr lang="tr-TR" dirty="0">
                <a:solidFill>
                  <a:schemeClr val="tx1"/>
                </a:solidFill>
              </a:rPr>
              <a:t> Logo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76" name="Metin kutusu 75">
            <a:extLst>
              <a:ext uri="{FF2B5EF4-FFF2-40B4-BE49-F238E27FC236}">
                <a16:creationId xmlns:a16="http://schemas.microsoft.com/office/drawing/2014/main" id="{4086BEA7-2537-B6D7-4544-455303C9405F}"/>
              </a:ext>
            </a:extLst>
          </p:cNvPr>
          <p:cNvSpPr txBox="1"/>
          <p:nvPr/>
        </p:nvSpPr>
        <p:spPr>
          <a:xfrm>
            <a:off x="427228" y="3128543"/>
            <a:ext cx="81996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This section is designated for reference purposes. You may organize it however you wish.</a:t>
            </a:r>
            <a:endParaRPr lang="tr-TR" sz="1600" b="1" dirty="0"/>
          </a:p>
          <a:p>
            <a:r>
              <a:rPr lang="tr-TR" altLang="tr-TR" sz="1600" b="1" dirty="0" err="1">
                <a:latin typeface="Arial Narrow" panose="020B0606020202030204" pitchFamily="34" charset="0"/>
                <a:ea typeface="Microsoft YaHei" charset="-122"/>
              </a:rPr>
              <a:t>Last</a:t>
            </a:r>
            <a:r>
              <a:rPr lang="tr-TR" altLang="tr-TR" sz="1600" b="1" dirty="0">
                <a:latin typeface="Arial Narrow" panose="020B0606020202030204" pitchFamily="34" charset="0"/>
                <a:ea typeface="Microsoft YaHei" charset="-122"/>
              </a:rPr>
              <a:t> </a:t>
            </a:r>
            <a:r>
              <a:rPr lang="tr-TR" altLang="tr-TR" sz="1600" b="1" dirty="0" err="1">
                <a:latin typeface="Arial Narrow" panose="020B0606020202030204" pitchFamily="34" charset="0"/>
                <a:ea typeface="Microsoft YaHei" charset="-122"/>
              </a:rPr>
              <a:t>prepared</a:t>
            </a:r>
            <a:r>
              <a:rPr lang="tr-TR" altLang="tr-TR" sz="1600" b="1" dirty="0">
                <a:latin typeface="Arial Narrow" panose="020B0606020202030204" pitchFamily="34" charset="0"/>
                <a:ea typeface="Microsoft YaHei" charset="-122"/>
              </a:rPr>
              <a:t> </a:t>
            </a:r>
            <a:r>
              <a:rPr lang="tr-TR" altLang="tr-TR" sz="1600" b="1" dirty="0" err="1">
                <a:latin typeface="Arial Narrow" panose="020B0606020202030204" pitchFamily="34" charset="0"/>
                <a:ea typeface="Microsoft YaHei" charset="-122"/>
              </a:rPr>
              <a:t>one</a:t>
            </a:r>
            <a:r>
              <a:rPr lang="tr-TR" altLang="tr-TR" sz="1600" b="1" dirty="0">
                <a:latin typeface="Arial Narrow" panose="020B0606020202030204" pitchFamily="34" charset="0"/>
                <a:ea typeface="Microsoft YaHei" charset="-122"/>
              </a:rPr>
              <a:t> of </a:t>
            </a:r>
            <a:r>
              <a:rPr lang="tr-TR" altLang="tr-TR" sz="1600" b="1" dirty="0" err="1">
                <a:latin typeface="Arial Narrow" panose="020B0606020202030204" pitchFamily="34" charset="0"/>
                <a:ea typeface="Microsoft YaHei" charset="-122"/>
              </a:rPr>
              <a:t>your</a:t>
            </a:r>
            <a:r>
              <a:rPr lang="tr-TR" altLang="tr-TR" sz="1600" b="1" dirty="0">
                <a:latin typeface="Arial Narrow" panose="020B0606020202030204" pitchFamily="34" charset="0"/>
                <a:ea typeface="Microsoft YaHei" charset="-122"/>
              </a:rPr>
              <a:t> poster </a:t>
            </a:r>
            <a:r>
              <a:rPr lang="tr-TR" altLang="tr-TR" sz="1600" b="1" dirty="0" err="1">
                <a:latin typeface="Arial Narrow" panose="020B0606020202030204" pitchFamily="34" charset="0"/>
                <a:ea typeface="Microsoft YaHei" charset="-122"/>
              </a:rPr>
              <a:t>saved</a:t>
            </a:r>
            <a:r>
              <a:rPr lang="tr-TR" altLang="tr-TR" sz="1600" b="1" dirty="0">
                <a:latin typeface="Arial Narrow" panose="020B0606020202030204" pitchFamily="34" charset="0"/>
                <a:ea typeface="Microsoft YaHei" charset="-122"/>
              </a:rPr>
              <a:t> as «jpg» format </a:t>
            </a:r>
            <a:r>
              <a:rPr lang="tr-TR" altLang="tr-TR" sz="1600" b="1" dirty="0" err="1">
                <a:latin typeface="Arial Narrow" panose="020B0606020202030204" pitchFamily="34" charset="0"/>
                <a:ea typeface="Microsoft YaHei" charset="-122"/>
              </a:rPr>
              <a:t>and</a:t>
            </a:r>
            <a:r>
              <a:rPr lang="tr-TR" altLang="tr-TR" sz="1600" b="1" dirty="0">
                <a:latin typeface="Arial Narrow" panose="020B0606020202030204" pitchFamily="34" charset="0"/>
                <a:ea typeface="Microsoft YaHei" charset="-122"/>
              </a:rPr>
              <a:t> </a:t>
            </a:r>
            <a:r>
              <a:rPr lang="tr-TR" altLang="tr-TR" sz="1600" b="1" u="sng" dirty="0">
                <a:solidFill>
                  <a:srgbClr val="FF0000"/>
                </a:solidFill>
                <a:latin typeface="Arial Narrow" panose="020B0606020202030204" pitchFamily="34" charset="0"/>
                <a:ea typeface="Microsoft YaHei" charset="-122"/>
              </a:rPr>
              <a:t>1080x1920</a:t>
            </a:r>
            <a:r>
              <a:rPr lang="tr-TR" altLang="tr-TR" sz="1600" b="1" dirty="0">
                <a:latin typeface="Arial Narrow" panose="020B0606020202030204" pitchFamily="34" charset="0"/>
                <a:ea typeface="Microsoft YaHei" charset="-122"/>
              </a:rPr>
              <a:t> </a:t>
            </a:r>
            <a:r>
              <a:rPr lang="tr-TR" altLang="tr-TR" sz="1600" b="1" dirty="0" err="1">
                <a:latin typeface="Arial Narrow" panose="020B0606020202030204" pitchFamily="34" charset="0"/>
                <a:ea typeface="Microsoft YaHei" charset="-122"/>
              </a:rPr>
              <a:t>pixel</a:t>
            </a:r>
            <a:r>
              <a:rPr lang="tr-TR" altLang="tr-TR" sz="1600" b="1" dirty="0">
                <a:latin typeface="Arial Narrow" panose="020B0606020202030204" pitchFamily="34" charset="0"/>
                <a:ea typeface="Microsoft YaHei" charset="-122"/>
              </a:rPr>
              <a:t> size </a:t>
            </a:r>
            <a:r>
              <a:rPr lang="tr-TR" altLang="tr-TR" sz="1600" b="1" dirty="0" err="1">
                <a:latin typeface="Arial Narrow" panose="020B0606020202030204" pitchFamily="34" charset="0"/>
                <a:ea typeface="Microsoft YaHei" charset="-122"/>
              </a:rPr>
              <a:t>and</a:t>
            </a:r>
            <a:r>
              <a:rPr lang="tr-TR" altLang="tr-TR" sz="1600" b="1" dirty="0">
                <a:latin typeface="Arial Narrow" panose="020B0606020202030204" pitchFamily="34" charset="0"/>
                <a:ea typeface="Microsoft YaHei" charset="-122"/>
              </a:rPr>
              <a:t> </a:t>
            </a:r>
            <a:r>
              <a:rPr lang="tr-TR" altLang="tr-TR" sz="1600" b="1" u="sng" dirty="0" err="1">
                <a:solidFill>
                  <a:srgbClr val="FF0000"/>
                </a:solidFill>
                <a:latin typeface="Arial Narrow" panose="020B0606020202030204" pitchFamily="34" charset="0"/>
                <a:ea typeface="Microsoft YaHei" charset="-122"/>
              </a:rPr>
              <a:t>vertical</a:t>
            </a:r>
            <a:r>
              <a:rPr lang="tr-TR" altLang="tr-TR" sz="1600" b="1" dirty="0">
                <a:latin typeface="Arial Narrow" panose="020B0606020202030204" pitchFamily="34" charset="0"/>
                <a:ea typeface="Microsoft YaHei" charset="-122"/>
              </a:rPr>
              <a:t>, </a:t>
            </a:r>
            <a:r>
              <a:rPr lang="tr-TR" altLang="tr-TR" sz="1600" b="1" dirty="0" err="1">
                <a:latin typeface="Arial Narrow" panose="020B0606020202030204" pitchFamily="34" charset="0"/>
                <a:ea typeface="Microsoft YaHei" charset="-122"/>
              </a:rPr>
              <a:t>then</a:t>
            </a:r>
            <a:r>
              <a:rPr lang="tr-TR" altLang="tr-TR" sz="1600" b="1" dirty="0">
                <a:latin typeface="Arial Narrow" panose="020B0606020202030204" pitchFamily="34" charset="0"/>
                <a:ea typeface="Microsoft YaHei" charset="-122"/>
              </a:rPr>
              <a:t> </a:t>
            </a:r>
            <a:r>
              <a:rPr lang="tr-TR" altLang="tr-TR" sz="1600" b="1" dirty="0" err="1">
                <a:latin typeface="Arial Narrow" panose="020B0606020202030204" pitchFamily="34" charset="0"/>
                <a:ea typeface="Microsoft YaHei" charset="-122"/>
              </a:rPr>
              <a:t>send</a:t>
            </a:r>
            <a:r>
              <a:rPr lang="tr-TR" altLang="tr-TR" sz="1600" b="1" dirty="0">
                <a:latin typeface="Arial Narrow" panose="020B0606020202030204" pitchFamily="34" charset="0"/>
                <a:ea typeface="Microsoft YaHei" charset="-122"/>
              </a:rPr>
              <a:t> </a:t>
            </a:r>
            <a:r>
              <a:rPr lang="tr-TR" altLang="tr-TR" sz="1600" b="1" dirty="0" err="1">
                <a:latin typeface="Arial Narrow" panose="020B0606020202030204" pitchFamily="34" charset="0"/>
                <a:ea typeface="Microsoft YaHei" charset="-122"/>
              </a:rPr>
              <a:t>until</a:t>
            </a:r>
            <a:r>
              <a:rPr lang="tr-TR" altLang="tr-TR" sz="1600" b="1" dirty="0">
                <a:latin typeface="Arial Narrow" panose="020B0606020202030204" pitchFamily="34" charset="0"/>
                <a:ea typeface="Microsoft YaHei" charset="-122"/>
              </a:rPr>
              <a:t>  </a:t>
            </a:r>
            <a:r>
              <a:rPr lang="tr-TR" altLang="tr-TR" sz="1600" b="1" u="sng" dirty="0">
                <a:solidFill>
                  <a:srgbClr val="FF0000"/>
                </a:solidFill>
                <a:latin typeface="Arial Narrow" panose="020B0606020202030204" pitchFamily="34" charset="0"/>
                <a:ea typeface="Microsoft YaHei" charset="-122"/>
              </a:rPr>
              <a:t>30 </a:t>
            </a:r>
            <a:r>
              <a:rPr lang="tr-TR" altLang="tr-TR" sz="1600" b="1" u="sng" dirty="0" err="1">
                <a:solidFill>
                  <a:srgbClr val="FF0000"/>
                </a:solidFill>
                <a:latin typeface="Arial Narrow" panose="020B0606020202030204" pitchFamily="34" charset="0"/>
                <a:ea typeface="Microsoft YaHei" charset="-122"/>
              </a:rPr>
              <a:t>August</a:t>
            </a:r>
            <a:r>
              <a:rPr lang="tr-TR" altLang="tr-TR" sz="1600" b="1" u="sng" dirty="0">
                <a:solidFill>
                  <a:srgbClr val="FF0000"/>
                </a:solidFill>
                <a:latin typeface="Arial Narrow" panose="020B0606020202030204" pitchFamily="34" charset="0"/>
                <a:ea typeface="Microsoft YaHei" charset="-122"/>
              </a:rPr>
              <a:t> 2026</a:t>
            </a:r>
            <a:r>
              <a:rPr lang="tr-TR" altLang="tr-TR" sz="1600" b="1" dirty="0">
                <a:latin typeface="Arial Narrow" panose="020B0606020202030204" pitchFamily="34" charset="0"/>
                <a:ea typeface="Microsoft YaHei" charset="-122"/>
              </a:rPr>
              <a:t> </a:t>
            </a:r>
            <a:r>
              <a:rPr lang="tr-TR" altLang="tr-TR" sz="1600" b="1" dirty="0" err="1">
                <a:latin typeface="Arial Narrow" panose="020B0606020202030204" pitchFamily="34" charset="0"/>
                <a:ea typeface="Microsoft YaHei" charset="-122"/>
              </a:rPr>
              <a:t>to</a:t>
            </a:r>
            <a:r>
              <a:rPr lang="tr-TR" altLang="tr-TR" sz="1600" b="1" dirty="0">
                <a:latin typeface="Arial Narrow" panose="020B0606020202030204" pitchFamily="34" charset="0"/>
                <a:ea typeface="Microsoft YaHei" charset="-122"/>
              </a:rPr>
              <a:t> </a:t>
            </a:r>
            <a:r>
              <a:rPr lang="tr-TR" altLang="tr-TR" sz="1600" b="1" dirty="0" err="1">
                <a:latin typeface="Arial Narrow" panose="020B0606020202030204" pitchFamily="34" charset="0"/>
                <a:ea typeface="Microsoft YaHei" charset="-122"/>
              </a:rPr>
              <a:t>congress</a:t>
            </a:r>
            <a:r>
              <a:rPr lang="tr-TR" altLang="tr-TR" sz="1600" b="1" dirty="0">
                <a:latin typeface="Arial Narrow" panose="020B0606020202030204" pitchFamily="34" charset="0"/>
                <a:ea typeface="Microsoft YaHei" charset="-122"/>
              </a:rPr>
              <a:t> e-mail. </a:t>
            </a:r>
          </a:p>
          <a:p>
            <a:endParaRPr lang="tr-TR" sz="1600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327</Words>
  <Application>Microsoft Office PowerPoint</Application>
  <PresentationFormat>Özel</PresentationFormat>
  <Paragraphs>24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6" baseType="lpstr">
      <vt:lpstr>Aptos</vt:lpstr>
      <vt:lpstr>Arial</vt:lpstr>
      <vt:lpstr>Arial Narrow</vt:lpstr>
      <vt:lpstr>Calibri</vt:lpstr>
      <vt:lpstr>Office Theme</vt:lpstr>
      <vt:lpstr>PowerPoint Sunusu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Mutlu ŞEN</cp:lastModifiedBy>
  <cp:revision>4</cp:revision>
  <dcterms:created xsi:type="dcterms:W3CDTF">2013-01-27T09:14:16Z</dcterms:created>
  <dcterms:modified xsi:type="dcterms:W3CDTF">2026-08-19T09:53:56Z</dcterms:modified>
  <cp:category/>
</cp:coreProperties>
</file>